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7" r:id="rId1"/>
  </p:sldMasterIdLst>
  <p:sldIdLst>
    <p:sldId id="258" r:id="rId2"/>
    <p:sldId id="256" r:id="rId3"/>
    <p:sldId id="257" r:id="rId4"/>
    <p:sldId id="259" r:id="rId5"/>
    <p:sldId id="266" r:id="rId6"/>
    <p:sldId id="260" r:id="rId7"/>
    <p:sldId id="261" r:id="rId8"/>
    <p:sldId id="262" r:id="rId9"/>
    <p:sldId id="264" r:id="rId10"/>
    <p:sldId id="265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9"/>
    <p:restoredTop sz="94714"/>
  </p:normalViewPr>
  <p:slideViewPr>
    <p:cSldViewPr snapToGrid="0" snapToObjects="1">
      <p:cViewPr varScale="1">
        <p:scale>
          <a:sx n="160" d="100"/>
          <a:sy n="160" d="100"/>
        </p:scale>
        <p:origin x="2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4"/>
            <a:ext cx="7848600" cy="1927225"/>
          </a:xfrm>
        </p:spPr>
        <p:txBody>
          <a:bodyPr anchor="b">
            <a:noAutofit/>
          </a:bodyPr>
          <a:lstStyle>
            <a:lvl1pPr>
              <a:defRPr sz="3600" b="1" cap="all" baseline="0">
                <a:ln>
                  <a:noFill/>
                </a:ln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80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31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3/2/16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48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8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3/2/16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52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0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4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471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3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6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6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8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46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DD80-A93B-5249-A7F3-5A222C8AA293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51DD80-A93B-5249-A7F3-5A222C8AA293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2881369-2248-F14E-A9CE-CF7CA35B3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4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 Dorado: CITY OF GOLD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9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http://tourmet.com/wp-content/uploads/2015/01/Yarada-Beach-Visakhapatnam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718881"/>
            <a:ext cx="8229600" cy="463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46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Golden Sunrise: Phase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321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YARADA: </a:t>
            </a:r>
            <a:r>
              <a:rPr lang="en-US" dirty="0"/>
              <a:t>VUDA </a:t>
            </a:r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7" t="580" r="52"/>
          <a:stretch/>
        </p:blipFill>
        <p:spPr>
          <a:xfrm>
            <a:off x="457200" y="1700338"/>
            <a:ext cx="8229600" cy="46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1957"/>
            <a:ext cx="8229600" cy="447328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Site Topography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3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Theme: City of Gold</a:t>
            </a:r>
            <a:endParaRPr lang="en-US" dirty="0"/>
          </a:p>
        </p:txBody>
      </p:sp>
      <p:pic>
        <p:nvPicPr>
          <p:cNvPr id="10" name="Picture 2" descr="http://www.mirchi9.com/wp-content/uploads/2015/06/Six-best-moments-of-Baahubali-trailer-16.jpe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r="580"/>
          <a:stretch/>
        </p:blipFill>
        <p:spPr bwMode="auto">
          <a:xfrm>
            <a:off x="457200" y="2261650"/>
            <a:ext cx="8229600" cy="355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9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Bolliger</a:t>
            </a:r>
            <a:r>
              <a:rPr lang="en-US" dirty="0" smtClean="0"/>
              <a:t> &amp; </a:t>
            </a:r>
            <a:r>
              <a:rPr lang="en-US" dirty="0" err="1" smtClean="0"/>
              <a:t>Mabillard</a:t>
            </a:r>
            <a:r>
              <a:rPr lang="en-US" dirty="0" smtClean="0"/>
              <a:t> - Medusa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Roller Coasters</a:t>
            </a:r>
          </a:p>
        </p:txBody>
      </p:sp>
    </p:spTree>
    <p:extLst>
      <p:ext uri="{BB962C8B-B14F-4D97-AF65-F5344CB8AC3E}">
        <p14:creationId xmlns:p14="http://schemas.microsoft.com/office/powerpoint/2010/main" val="15328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Thrill Rides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Rides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8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Kids Rides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6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pic>
        <p:nvPicPr>
          <p:cNvPr id="6" name="Picture 2" descr="http://alldunia.com/wp-content/uploads/2015/08/Yarada-Beach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718881"/>
            <a:ext cx="8229600" cy="463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6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 Dorado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lera" id="{11224CE0-7351-8348-A3F7-632073A5D56F}" vid="{0F77A63E-BEC9-4C45-8678-54DE64E787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38</Words>
  <Application>Microsoft Macintosh PowerPoint</Application>
  <PresentationFormat>On-screen Show (4:3)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Gill Sans MT</vt:lpstr>
      <vt:lpstr>Arial</vt:lpstr>
      <vt:lpstr>El Dorado</vt:lpstr>
      <vt:lpstr>EL Dorado: CITY OF GOLD</vt:lpstr>
      <vt:lpstr>YARADA: VUDA Layout</vt:lpstr>
      <vt:lpstr>General Site Topography</vt:lpstr>
      <vt:lpstr>Architectural Theme: City of Gold</vt:lpstr>
      <vt:lpstr>Roller Coasters</vt:lpstr>
      <vt:lpstr>Thrill Rides</vt:lpstr>
      <vt:lpstr>Family Rides</vt:lpstr>
      <vt:lpstr>Kids Rides</vt:lpstr>
      <vt:lpstr>Views</vt:lpstr>
      <vt:lpstr>PowerPoint Presentation</vt:lpstr>
      <vt:lpstr>Golden Sunrise: Phase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 Immani</dc:creator>
  <cp:lastModifiedBy>Ven Immani</cp:lastModifiedBy>
  <cp:revision>11</cp:revision>
  <cp:lastPrinted>2016-03-01T18:06:00Z</cp:lastPrinted>
  <dcterms:created xsi:type="dcterms:W3CDTF">2016-03-01T18:00:46Z</dcterms:created>
  <dcterms:modified xsi:type="dcterms:W3CDTF">2016-03-02T22:14:46Z</dcterms:modified>
</cp:coreProperties>
</file>